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17078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48" y="40"/>
      </p:cViewPr>
      <p:guideLst>
        <p:guide orient="horz" pos="2160"/>
        <p:guide pos="36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3477" y="1122363"/>
            <a:ext cx="8780860" cy="2387600"/>
          </a:xfrm>
        </p:spPr>
        <p:txBody>
          <a:bodyPr anchor="b"/>
          <a:lstStyle>
            <a:lvl1pPr algn="ctr">
              <a:defRPr sz="57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477" y="3602038"/>
            <a:ext cx="8780860" cy="1655762"/>
          </a:xfrm>
        </p:spPr>
        <p:txBody>
          <a:bodyPr/>
          <a:lstStyle>
            <a:lvl1pPr marL="0" indent="0" algn="ctr">
              <a:buNone/>
              <a:defRPr sz="2305"/>
            </a:lvl1pPr>
            <a:lvl2pPr marL="439049" indent="0" algn="ctr">
              <a:buNone/>
              <a:defRPr sz="1921"/>
            </a:lvl2pPr>
            <a:lvl3pPr marL="878098" indent="0" algn="ctr">
              <a:buNone/>
              <a:defRPr sz="1729"/>
            </a:lvl3pPr>
            <a:lvl4pPr marL="1317147" indent="0" algn="ctr">
              <a:buNone/>
              <a:defRPr sz="1536"/>
            </a:lvl4pPr>
            <a:lvl5pPr marL="1756197" indent="0" algn="ctr">
              <a:buNone/>
              <a:defRPr sz="1536"/>
            </a:lvl5pPr>
            <a:lvl6pPr marL="2195246" indent="0" algn="ctr">
              <a:buNone/>
              <a:defRPr sz="1536"/>
            </a:lvl6pPr>
            <a:lvl7pPr marL="2634295" indent="0" algn="ctr">
              <a:buNone/>
              <a:defRPr sz="1536"/>
            </a:lvl7pPr>
            <a:lvl8pPr marL="3073344" indent="0" algn="ctr">
              <a:buNone/>
              <a:defRPr sz="1536"/>
            </a:lvl8pPr>
            <a:lvl9pPr marL="3512393" indent="0" algn="ctr">
              <a:buNone/>
              <a:defRPr sz="153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6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9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8404" y="365125"/>
            <a:ext cx="2524497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912" y="365125"/>
            <a:ext cx="7427144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9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77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14" y="1709739"/>
            <a:ext cx="10097989" cy="2852737"/>
          </a:xfrm>
        </p:spPr>
        <p:txBody>
          <a:bodyPr anchor="b"/>
          <a:lstStyle>
            <a:lvl1pPr>
              <a:defRPr sz="57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814" y="4589464"/>
            <a:ext cx="10097989" cy="1500187"/>
          </a:xfrm>
        </p:spPr>
        <p:txBody>
          <a:bodyPr/>
          <a:lstStyle>
            <a:lvl1pPr marL="0" indent="0">
              <a:buNone/>
              <a:defRPr sz="2305">
                <a:solidFill>
                  <a:schemeClr val="tx1">
                    <a:tint val="75000"/>
                  </a:schemeClr>
                </a:solidFill>
              </a:defRPr>
            </a:lvl1pPr>
            <a:lvl2pPr marL="439049" indent="0">
              <a:buNone/>
              <a:defRPr sz="1921">
                <a:solidFill>
                  <a:schemeClr val="tx1">
                    <a:tint val="75000"/>
                  </a:schemeClr>
                </a:solidFill>
              </a:defRPr>
            </a:lvl2pPr>
            <a:lvl3pPr marL="878098" indent="0">
              <a:buNone/>
              <a:defRPr sz="1729">
                <a:solidFill>
                  <a:schemeClr val="tx1">
                    <a:tint val="75000"/>
                  </a:schemeClr>
                </a:solidFill>
              </a:defRPr>
            </a:lvl3pPr>
            <a:lvl4pPr marL="1317147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6197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5246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4295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334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2393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0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912" y="1825625"/>
            <a:ext cx="497582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7080" y="1825625"/>
            <a:ext cx="497582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37" y="365126"/>
            <a:ext cx="1009798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38" y="1681163"/>
            <a:ext cx="4952953" cy="823912"/>
          </a:xfrm>
        </p:spPr>
        <p:txBody>
          <a:bodyPr anchor="b"/>
          <a:lstStyle>
            <a:lvl1pPr marL="0" indent="0">
              <a:buNone/>
              <a:defRPr sz="2305" b="1"/>
            </a:lvl1pPr>
            <a:lvl2pPr marL="439049" indent="0">
              <a:buNone/>
              <a:defRPr sz="1921" b="1"/>
            </a:lvl2pPr>
            <a:lvl3pPr marL="878098" indent="0">
              <a:buNone/>
              <a:defRPr sz="1729" b="1"/>
            </a:lvl3pPr>
            <a:lvl4pPr marL="1317147" indent="0">
              <a:buNone/>
              <a:defRPr sz="1536" b="1"/>
            </a:lvl4pPr>
            <a:lvl5pPr marL="1756197" indent="0">
              <a:buNone/>
              <a:defRPr sz="1536" b="1"/>
            </a:lvl5pPr>
            <a:lvl6pPr marL="2195246" indent="0">
              <a:buNone/>
              <a:defRPr sz="1536" b="1"/>
            </a:lvl6pPr>
            <a:lvl7pPr marL="2634295" indent="0">
              <a:buNone/>
              <a:defRPr sz="1536" b="1"/>
            </a:lvl7pPr>
            <a:lvl8pPr marL="3073344" indent="0">
              <a:buNone/>
              <a:defRPr sz="1536" b="1"/>
            </a:lvl8pPr>
            <a:lvl9pPr marL="3512393" indent="0">
              <a:buNone/>
              <a:defRPr sz="153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6438" y="2505075"/>
            <a:ext cx="4952953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7081" y="1681163"/>
            <a:ext cx="4977345" cy="823912"/>
          </a:xfrm>
        </p:spPr>
        <p:txBody>
          <a:bodyPr anchor="b"/>
          <a:lstStyle>
            <a:lvl1pPr marL="0" indent="0">
              <a:buNone/>
              <a:defRPr sz="2305" b="1"/>
            </a:lvl1pPr>
            <a:lvl2pPr marL="439049" indent="0">
              <a:buNone/>
              <a:defRPr sz="1921" b="1"/>
            </a:lvl2pPr>
            <a:lvl3pPr marL="878098" indent="0">
              <a:buNone/>
              <a:defRPr sz="1729" b="1"/>
            </a:lvl3pPr>
            <a:lvl4pPr marL="1317147" indent="0">
              <a:buNone/>
              <a:defRPr sz="1536" b="1"/>
            </a:lvl4pPr>
            <a:lvl5pPr marL="1756197" indent="0">
              <a:buNone/>
              <a:defRPr sz="1536" b="1"/>
            </a:lvl5pPr>
            <a:lvl6pPr marL="2195246" indent="0">
              <a:buNone/>
              <a:defRPr sz="1536" b="1"/>
            </a:lvl6pPr>
            <a:lvl7pPr marL="2634295" indent="0">
              <a:buNone/>
              <a:defRPr sz="1536" b="1"/>
            </a:lvl7pPr>
            <a:lvl8pPr marL="3073344" indent="0">
              <a:buNone/>
              <a:defRPr sz="1536" b="1"/>
            </a:lvl8pPr>
            <a:lvl9pPr marL="3512393" indent="0">
              <a:buNone/>
              <a:defRPr sz="153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7081" y="2505075"/>
            <a:ext cx="497734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2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5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9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38" y="457200"/>
            <a:ext cx="3776074" cy="1600200"/>
          </a:xfrm>
        </p:spPr>
        <p:txBody>
          <a:bodyPr anchor="b"/>
          <a:lstStyle>
            <a:lvl1pPr>
              <a:defRPr sz="307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346" y="987426"/>
            <a:ext cx="5927080" cy="4873625"/>
          </a:xfrm>
        </p:spPr>
        <p:txBody>
          <a:bodyPr/>
          <a:lstStyle>
            <a:lvl1pPr>
              <a:defRPr sz="3073"/>
            </a:lvl1pPr>
            <a:lvl2pPr>
              <a:defRPr sz="2689"/>
            </a:lvl2pPr>
            <a:lvl3pPr>
              <a:defRPr sz="2305"/>
            </a:lvl3pPr>
            <a:lvl4pPr>
              <a:defRPr sz="1921"/>
            </a:lvl4pPr>
            <a:lvl5pPr>
              <a:defRPr sz="1921"/>
            </a:lvl5pPr>
            <a:lvl6pPr>
              <a:defRPr sz="1921"/>
            </a:lvl6pPr>
            <a:lvl7pPr>
              <a:defRPr sz="1921"/>
            </a:lvl7pPr>
            <a:lvl8pPr>
              <a:defRPr sz="1921"/>
            </a:lvl8pPr>
            <a:lvl9pPr>
              <a:defRPr sz="192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438" y="2057400"/>
            <a:ext cx="3776074" cy="3811588"/>
          </a:xfrm>
        </p:spPr>
        <p:txBody>
          <a:bodyPr/>
          <a:lstStyle>
            <a:lvl1pPr marL="0" indent="0">
              <a:buNone/>
              <a:defRPr sz="1536"/>
            </a:lvl1pPr>
            <a:lvl2pPr marL="439049" indent="0">
              <a:buNone/>
              <a:defRPr sz="1344"/>
            </a:lvl2pPr>
            <a:lvl3pPr marL="878098" indent="0">
              <a:buNone/>
              <a:defRPr sz="1152"/>
            </a:lvl3pPr>
            <a:lvl4pPr marL="1317147" indent="0">
              <a:buNone/>
              <a:defRPr sz="960"/>
            </a:lvl4pPr>
            <a:lvl5pPr marL="1756197" indent="0">
              <a:buNone/>
              <a:defRPr sz="960"/>
            </a:lvl5pPr>
            <a:lvl6pPr marL="2195246" indent="0">
              <a:buNone/>
              <a:defRPr sz="960"/>
            </a:lvl6pPr>
            <a:lvl7pPr marL="2634295" indent="0">
              <a:buNone/>
              <a:defRPr sz="960"/>
            </a:lvl7pPr>
            <a:lvl8pPr marL="3073344" indent="0">
              <a:buNone/>
              <a:defRPr sz="960"/>
            </a:lvl8pPr>
            <a:lvl9pPr marL="3512393" indent="0">
              <a:buNone/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7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38" y="457200"/>
            <a:ext cx="3776074" cy="1600200"/>
          </a:xfrm>
        </p:spPr>
        <p:txBody>
          <a:bodyPr anchor="b"/>
          <a:lstStyle>
            <a:lvl1pPr>
              <a:defRPr sz="307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7346" y="987426"/>
            <a:ext cx="5927080" cy="4873625"/>
          </a:xfrm>
        </p:spPr>
        <p:txBody>
          <a:bodyPr anchor="t"/>
          <a:lstStyle>
            <a:lvl1pPr marL="0" indent="0">
              <a:buNone/>
              <a:defRPr sz="3073"/>
            </a:lvl1pPr>
            <a:lvl2pPr marL="439049" indent="0">
              <a:buNone/>
              <a:defRPr sz="2689"/>
            </a:lvl2pPr>
            <a:lvl3pPr marL="878098" indent="0">
              <a:buNone/>
              <a:defRPr sz="2305"/>
            </a:lvl3pPr>
            <a:lvl4pPr marL="1317147" indent="0">
              <a:buNone/>
              <a:defRPr sz="1921"/>
            </a:lvl4pPr>
            <a:lvl5pPr marL="1756197" indent="0">
              <a:buNone/>
              <a:defRPr sz="1921"/>
            </a:lvl5pPr>
            <a:lvl6pPr marL="2195246" indent="0">
              <a:buNone/>
              <a:defRPr sz="1921"/>
            </a:lvl6pPr>
            <a:lvl7pPr marL="2634295" indent="0">
              <a:buNone/>
              <a:defRPr sz="1921"/>
            </a:lvl7pPr>
            <a:lvl8pPr marL="3073344" indent="0">
              <a:buNone/>
              <a:defRPr sz="1921"/>
            </a:lvl8pPr>
            <a:lvl9pPr marL="3512393" indent="0">
              <a:buNone/>
              <a:defRPr sz="192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438" y="2057400"/>
            <a:ext cx="3776074" cy="3811588"/>
          </a:xfrm>
        </p:spPr>
        <p:txBody>
          <a:bodyPr/>
          <a:lstStyle>
            <a:lvl1pPr marL="0" indent="0">
              <a:buNone/>
              <a:defRPr sz="1536"/>
            </a:lvl1pPr>
            <a:lvl2pPr marL="439049" indent="0">
              <a:buNone/>
              <a:defRPr sz="1344"/>
            </a:lvl2pPr>
            <a:lvl3pPr marL="878098" indent="0">
              <a:buNone/>
              <a:defRPr sz="1152"/>
            </a:lvl3pPr>
            <a:lvl4pPr marL="1317147" indent="0">
              <a:buNone/>
              <a:defRPr sz="960"/>
            </a:lvl4pPr>
            <a:lvl5pPr marL="1756197" indent="0">
              <a:buNone/>
              <a:defRPr sz="960"/>
            </a:lvl5pPr>
            <a:lvl6pPr marL="2195246" indent="0">
              <a:buNone/>
              <a:defRPr sz="960"/>
            </a:lvl6pPr>
            <a:lvl7pPr marL="2634295" indent="0">
              <a:buNone/>
              <a:defRPr sz="960"/>
            </a:lvl7pPr>
            <a:lvl8pPr marL="3073344" indent="0">
              <a:buNone/>
              <a:defRPr sz="960"/>
            </a:lvl8pPr>
            <a:lvl9pPr marL="3512393" indent="0">
              <a:buNone/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4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912" y="365126"/>
            <a:ext cx="100979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912" y="1825625"/>
            <a:ext cx="100979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12" y="6356351"/>
            <a:ext cx="2634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5206-A043-49E8-8D6C-0235F664DD42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8213" y="6356351"/>
            <a:ext cx="3951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8643" y="6356351"/>
            <a:ext cx="2634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DB07C-A374-429F-B3D9-270F45EA4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78098" rtl="0" eaLnBrk="1" latinLnBrk="0" hangingPunct="1">
        <a:lnSpc>
          <a:spcPct val="90000"/>
        </a:lnSpc>
        <a:spcBef>
          <a:spcPct val="0"/>
        </a:spcBef>
        <a:buNone/>
        <a:defRPr sz="4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525" indent="-219525" algn="l" defTabSz="878098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58574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5" kern="1200">
          <a:solidFill>
            <a:schemeClr val="tx1"/>
          </a:solidFill>
          <a:latin typeface="+mn-lt"/>
          <a:ea typeface="+mn-ea"/>
          <a:cs typeface="+mn-cs"/>
        </a:defRPr>
      </a:lvl2pPr>
      <a:lvl3pPr marL="1097623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3pPr>
      <a:lvl4pPr marL="1536672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4pPr>
      <a:lvl5pPr marL="1975721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5pPr>
      <a:lvl6pPr marL="2414770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6pPr>
      <a:lvl7pPr marL="2853820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7pPr>
      <a:lvl8pPr marL="3292869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8pPr>
      <a:lvl9pPr marL="3731918" indent="-219525" algn="l" defTabSz="87809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1pPr>
      <a:lvl2pPr marL="439049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2pPr>
      <a:lvl3pPr marL="878098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3pPr>
      <a:lvl4pPr marL="1317147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4pPr>
      <a:lvl5pPr marL="1756197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5pPr>
      <a:lvl6pPr marL="2195246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6pPr>
      <a:lvl7pPr marL="2634295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7pPr>
      <a:lvl8pPr marL="3073344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8pPr>
      <a:lvl9pPr marL="3512393" algn="l" defTabSz="878098" rtl="0" eaLnBrk="1" latinLnBrk="0" hangingPunct="1">
        <a:defRPr sz="17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6A5E3-F9B7-4BAE-86A2-C04E2455D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4D09B4-6DF0-426C-B2EC-8072C183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970E68-B510-4352-98EC-88B56287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7DB1C-920A-4122-8C5C-271C440D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67C88A-748C-4140-8107-C21BFD42A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3F6CCB-DBA9-4D3C-A798-B32A802BE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2F8321-2826-4A1B-9FED-BC8A7F40A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81E962-C0A5-464F-B154-A23E5548C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399D-7789-46A1-B4A3-541D19A61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E06861-E543-4090-A59C-D0C7147F8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5CBAF7-D3E3-47D1-BC65-4C5EA8A3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" y="0"/>
            <a:ext cx="11779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Ляшов Павел Андреевич</dc:creator>
  <cp:lastModifiedBy>Надя</cp:lastModifiedBy>
  <cp:revision>3</cp:revision>
  <dcterms:created xsi:type="dcterms:W3CDTF">2022-07-04T10:10:26Z</dcterms:created>
  <dcterms:modified xsi:type="dcterms:W3CDTF">2022-07-04T19:41:47Z</dcterms:modified>
</cp:coreProperties>
</file>